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2" r:id="rId2"/>
    <p:sldId id="275" r:id="rId3"/>
    <p:sldId id="284" r:id="rId4"/>
    <p:sldId id="292" r:id="rId5"/>
    <p:sldId id="286" r:id="rId6"/>
    <p:sldId id="285" r:id="rId7"/>
    <p:sldId id="290" r:id="rId8"/>
    <p:sldId id="283" r:id="rId9"/>
    <p:sldId id="293" r:id="rId10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794" y="11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503FF-EDE3-433C-B3D6-9D6A0A76A9B2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56F3E-F20F-4546-B5B5-5B23E93BE7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14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86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62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81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9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25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5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202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23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46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95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79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814D-7634-4BA3-9E46-F0057CAA3D43}" type="datetimeFigureOut">
              <a:rPr lang="nl-NL" smtClean="0"/>
              <a:t>21-4-2020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978C8-0D5C-4E4C-9FED-5789091571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604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9492" cy="188277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/>
            </a: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467158"/>
            <a:ext cx="12192000" cy="5476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nl-NL" dirty="0"/>
          </a:p>
          <a:p>
            <a:pPr algn="r"/>
            <a:endParaRPr lang="nl-NL" dirty="0"/>
          </a:p>
          <a:p>
            <a:pPr algn="ctr"/>
            <a:r>
              <a:rPr lang="nl-NL" sz="7700" dirty="0" smtClean="0">
                <a:solidFill>
                  <a:srgbClr val="FF0000"/>
                </a:solidFill>
              </a:rPr>
              <a:t>Actie Noodhulppakketten</a:t>
            </a:r>
            <a:endParaRPr lang="nl-NL" sz="7700" dirty="0">
              <a:solidFill>
                <a:srgbClr val="FF0000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64" y="4989383"/>
            <a:ext cx="5322272" cy="13273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3" b="96084" l="1353" r="96241">
                        <a14:foregroundMark x1="33985" y1="68146" x2="33985" y2="68146"/>
                        <a14:foregroundMark x1="5414" y1="36292" x2="5414" y2="36292"/>
                        <a14:foregroundMark x1="23158" y1="30548" x2="23158" y2="30548"/>
                        <a14:foregroundMark x1="7218" y1="84334" x2="7218" y2="84334"/>
                        <a14:foregroundMark x1="93684" y1="68407" x2="93684" y2="68407"/>
                        <a14:foregroundMark x1="96241" y1="61880" x2="96241" y2="61880"/>
                        <a14:foregroundMark x1="74586" y1="7833" x2="74586" y2="7833"/>
                        <a14:foregroundMark x1="86767" y1="10966" x2="86767" y2="10966"/>
                        <a14:foregroundMark x1="94887" y1="31593" x2="94887" y2="31593"/>
                        <a14:foregroundMark x1="53684" y1="90862" x2="53684" y2="90862"/>
                        <a14:foregroundMark x1="73534" y1="89034" x2="73534" y2="89034"/>
                        <a14:foregroundMark x1="10376" y1="96084" x2="10376" y2="96084"/>
                        <a14:foregroundMark x1="1353" y1="43864" x2="1353" y2="43864"/>
                        <a14:foregroundMark x1="50977" y1="36031" x2="50977" y2="36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904" y="390958"/>
            <a:ext cx="4054191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98"/>
    </mc:Choice>
    <mc:Fallback xmlns="">
      <p:transition advTm="82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74" y="-594"/>
            <a:ext cx="7681626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636247" y="361144"/>
            <a:ext cx="4429853" cy="533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corona-virus houdt de hele wereld in z’n greep; dat geldt ook voor </a:t>
            </a: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Albanië, Armenië en Moldavië. </a:t>
            </a:r>
            <a:endParaRPr lang="nl-NL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8062"/>
          <a:stretch/>
        </p:blipFill>
        <p:spPr>
          <a:xfrm>
            <a:off x="0" y="-1"/>
            <a:ext cx="74013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18"/>
    </mc:Choice>
    <mc:Fallback xmlns="">
      <p:transition advTm="74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972301" y="0"/>
            <a:ext cx="4781550" cy="6858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In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deze landen is er niet zo’n medisch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en financieel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vangnet als in ons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land.</a:t>
            </a:r>
          </a:p>
          <a:p>
            <a:endParaRPr lang="nl-NL" sz="3600" dirty="0">
              <a:solidFill>
                <a:srgbClr val="FF0000"/>
              </a:solidFill>
              <a:latin typeface="+mn-lt"/>
            </a:endParaRPr>
          </a:p>
          <a:p>
            <a:endParaRPr lang="nl-NL" sz="36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2" y="1486197"/>
            <a:ext cx="639381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4"/>
    </mc:Choice>
    <mc:Fallback xmlns="">
      <p:transition advTm="82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74" y="-594"/>
            <a:ext cx="7681626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713785" y="247650"/>
            <a:ext cx="4321907" cy="661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Dokter </a:t>
            </a:r>
            <a:r>
              <a:rPr lang="nl-NL" sz="3600" dirty="0" err="1" smtClean="0">
                <a:solidFill>
                  <a:srgbClr val="FF0000"/>
                </a:solidFill>
                <a:latin typeface="+mn-lt"/>
              </a:rPr>
              <a:t>Romela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 werkt  in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Vanadzor (Armenië)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in het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ziekenhuis voor met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corona besmette personen.</a:t>
            </a:r>
            <a:endParaRPr lang="nl-NL" sz="3600" dirty="0">
              <a:solidFill>
                <a:srgbClr val="FF0000"/>
              </a:solidFill>
              <a:latin typeface="+mn-lt"/>
            </a:endParaRPr>
          </a:p>
          <a:p>
            <a:endParaRPr lang="nl-NL" sz="3600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De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afgelopen 16 dagen kon ze niet</a:t>
            </a:r>
          </a:p>
          <a:p>
            <a:r>
              <a:rPr lang="nl-NL" sz="3600" dirty="0">
                <a:solidFill>
                  <a:srgbClr val="FF0000"/>
                </a:solidFill>
                <a:latin typeface="+mn-lt"/>
              </a:rPr>
              <a:t>naar huis omdat er geen vervangend</a:t>
            </a:r>
          </a:p>
          <a:p>
            <a:r>
              <a:rPr lang="nl-NL" sz="3600" dirty="0">
                <a:solidFill>
                  <a:srgbClr val="FF0000"/>
                </a:solidFill>
                <a:latin typeface="+mn-lt"/>
              </a:rPr>
              <a:t>personeel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is…</a:t>
            </a:r>
            <a:endParaRPr lang="nl-NL" sz="3600" dirty="0">
              <a:solidFill>
                <a:srgbClr val="FF0000"/>
              </a:solidFill>
              <a:latin typeface="+mn-lt"/>
            </a:endParaRPr>
          </a:p>
          <a:p>
            <a:endParaRPr lang="nl-NL" sz="36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6"/>
          <a:stretch/>
        </p:blipFill>
        <p:spPr>
          <a:xfrm>
            <a:off x="1" y="0"/>
            <a:ext cx="74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4"/>
    </mc:Choice>
    <mc:Fallback xmlns="">
      <p:transition advTm="827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74" y="-594"/>
            <a:ext cx="7681626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713785" y="0"/>
            <a:ext cx="4321907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Yura</a:t>
            </a: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Ejibyan</a:t>
            </a: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heeft  t.g.v. de </a:t>
            </a:r>
            <a:r>
              <a:rPr lang="nl-NL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lockdown</a:t>
            </a: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geen werk en dus geen enkele inkomsten meer. </a:t>
            </a:r>
          </a:p>
          <a:p>
            <a:endParaRPr lang="nl-NL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Bang en wanhopig vraagt hij zich af hoe hij zijn kinderen eten zal geven…</a:t>
            </a:r>
            <a:endParaRPr lang="nl-NL" sz="3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19074"/>
          <a:stretch/>
        </p:blipFill>
        <p:spPr>
          <a:xfrm>
            <a:off x="0" y="0"/>
            <a:ext cx="737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4"/>
    </mc:Choice>
    <mc:Fallback xmlns="">
      <p:transition advTm="82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74" y="0"/>
            <a:ext cx="7681626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618535" y="0"/>
            <a:ext cx="447821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Mensen leven </a:t>
            </a:r>
            <a:r>
              <a:rPr lang="nl-NL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een </a:t>
            </a:r>
            <a:r>
              <a:rPr lang="nl-NL" sz="3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dubbele angst</a:t>
            </a: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nl-NL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arenR"/>
            </a:pP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angst om besmet te raken met het coronavirus </a:t>
            </a:r>
            <a:endParaRPr lang="nl-NL" sz="3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arenR"/>
            </a:pPr>
            <a:endParaRPr lang="nl-NL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arenR"/>
            </a:pPr>
            <a:r>
              <a:rPr lang="nl-NL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angst dat er geen eten is en dat ze honger zullen lijden. </a:t>
            </a:r>
            <a:endParaRPr lang="nl-NL" sz="3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/>
          <a:stretch/>
        </p:blipFill>
        <p:spPr>
          <a:xfrm>
            <a:off x="0" y="0"/>
            <a:ext cx="718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4"/>
    </mc:Choice>
    <mc:Fallback xmlns="">
      <p:transition advTm="82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74" y="0"/>
            <a:ext cx="7681626" cy="685859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713785" y="0"/>
            <a:ext cx="4321907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Daarom stellen we noodhulppakketten samen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met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daarin:</a:t>
            </a:r>
          </a:p>
          <a:p>
            <a:endParaRPr lang="nl-NL" sz="3600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een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extra grote hoeveelheid voedsel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(rijst, meel, pasta etc.) </a:t>
            </a:r>
          </a:p>
          <a:p>
            <a:endParaRPr lang="nl-NL" sz="3600" dirty="0">
              <a:solidFill>
                <a:srgbClr val="FF0000"/>
              </a:solidFill>
              <a:latin typeface="+mn-lt"/>
            </a:endParaRPr>
          </a:p>
          <a:p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en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hygiëne benodigdheden (o.a. zeep, </a:t>
            </a:r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wasmiddel </a:t>
            </a:r>
            <a:r>
              <a:rPr lang="nl-NL" sz="3600" dirty="0">
                <a:solidFill>
                  <a:srgbClr val="FF0000"/>
                </a:solidFill>
                <a:latin typeface="+mn-lt"/>
              </a:rPr>
              <a:t>etc.). </a:t>
            </a:r>
            <a:endParaRPr lang="nl-NL" sz="36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/>
          <a:stretch/>
        </p:blipFill>
        <p:spPr>
          <a:xfrm>
            <a:off x="0" y="0"/>
            <a:ext cx="7438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4"/>
    </mc:Choice>
    <mc:Fallback xmlns="">
      <p:transition advTm="827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2214" r="2049" b="7070"/>
          <a:stretch/>
        </p:blipFill>
        <p:spPr>
          <a:xfrm>
            <a:off x="990600" y="111088"/>
            <a:ext cx="5243384" cy="65245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38" y="-297"/>
            <a:ext cx="7681626" cy="6858594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7713785" y="-1"/>
            <a:ext cx="4321907" cy="9240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dirty="0" smtClean="0">
                <a:solidFill>
                  <a:srgbClr val="FF0000"/>
                </a:solidFill>
                <a:latin typeface="+mn-lt"/>
              </a:rPr>
              <a:t>Help alstublieft mee en geef voor deze actie!</a:t>
            </a:r>
            <a:endParaRPr lang="nl-NL" sz="36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/>
          <a:srcRect l="22073" t="3334" r="33459" b="51966"/>
          <a:stretch/>
        </p:blipFill>
        <p:spPr>
          <a:xfrm>
            <a:off x="-76201" y="19050"/>
            <a:ext cx="7372351" cy="68961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l="3033" t="80635" r="5042"/>
          <a:stretch/>
        </p:blipFill>
        <p:spPr>
          <a:xfrm>
            <a:off x="7552672" y="1950202"/>
            <a:ext cx="4425699" cy="11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96"/>
    </mc:Choice>
    <mc:Fallback xmlns="">
      <p:transition advTm="64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9492" cy="188277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/>
            </a: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467158"/>
            <a:ext cx="12192000" cy="138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nl-NL" dirty="0"/>
          </a:p>
          <a:p>
            <a:pPr algn="r"/>
            <a:endParaRPr lang="nl-NL" dirty="0"/>
          </a:p>
          <a:p>
            <a:pPr algn="ctr"/>
            <a:r>
              <a:rPr lang="nl-NL" sz="7700" dirty="0">
                <a:solidFill>
                  <a:srgbClr val="FF0000"/>
                </a:solidFill>
              </a:rPr>
              <a:t>Hartelijk dank voor uw </a:t>
            </a:r>
            <a:r>
              <a:rPr lang="nl-NL" sz="7700" dirty="0" smtClean="0">
                <a:solidFill>
                  <a:srgbClr val="FF0000"/>
                </a:solidFill>
              </a:rPr>
              <a:t>bijdrage</a:t>
            </a:r>
            <a:r>
              <a:rPr lang="nl-NL" sz="77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64" y="5237033"/>
            <a:ext cx="5322272" cy="13273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0" b="99217" l="4662" r="97895">
                        <a14:foregroundMark x1="33534" y1="44125" x2="33534" y2="44125"/>
                        <a14:foregroundMark x1="93684" y1="72846" x2="93684" y2="72846"/>
                        <a14:foregroundMark x1="89925" y1="19582" x2="89925" y2="19582"/>
                        <a14:foregroundMark x1="83910" y1="6789" x2="83910" y2="6789"/>
                        <a14:foregroundMark x1="75188" y1="4700" x2="75188" y2="4700"/>
                        <a14:foregroundMark x1="97895" y1="57441" x2="97895" y2="57441"/>
                        <a14:foregroundMark x1="53083" y1="92167" x2="53083" y2="92167"/>
                        <a14:foregroundMark x1="22105" y1="30548" x2="22105" y2="30548"/>
                        <a14:foregroundMark x1="4662" y1="36554" x2="4662" y2="36554"/>
                        <a14:foregroundMark x1="7970" y1="85640" x2="7970" y2="85640"/>
                        <a14:foregroundMark x1="9323" y1="99217" x2="9323" y2="99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904" y="2316595"/>
            <a:ext cx="4054191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98"/>
    </mc:Choice>
    <mc:Fallback xmlns="">
      <p:transition advTm="829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179</Words>
  <Application>Microsoft Office PowerPoint</Application>
  <PresentationFormat>Breedbeeld</PresentationFormat>
  <Paragraphs>29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Kinderbijbels voor Albanië</dc:title>
  <dc:creator>Egbert van Beesten</dc:creator>
  <cp:lastModifiedBy>Egbert van Beesten</cp:lastModifiedBy>
  <cp:revision>46</cp:revision>
  <dcterms:created xsi:type="dcterms:W3CDTF">2018-03-16T07:50:26Z</dcterms:created>
  <dcterms:modified xsi:type="dcterms:W3CDTF">2020-04-21T13:34:26Z</dcterms:modified>
</cp:coreProperties>
</file>