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83" r:id="rId2"/>
    <p:sldId id="269" r:id="rId3"/>
    <p:sldId id="275" r:id="rId4"/>
    <p:sldId id="277" r:id="rId5"/>
    <p:sldId id="287" r:id="rId6"/>
    <p:sldId id="291" r:id="rId7"/>
    <p:sldId id="292" r:id="rId8"/>
    <p:sldId id="284" r:id="rId9"/>
    <p:sldId id="285" r:id="rId10"/>
    <p:sldId id="289" r:id="rId11"/>
    <p:sldId id="290" r:id="rId12"/>
    <p:sldId id="282" r:id="rId13"/>
    <p:sldId id="293" r:id="rId14"/>
  </p:sldIdLst>
  <p:sldSz cx="12192000" cy="6858000"/>
  <p:notesSz cx="6858000" cy="9144000"/>
  <p:photoAlbum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114" y="15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A654BA-DFEB-49B0-85AE-014C1B6B91BA}" type="datetimeFigureOut">
              <a:rPr lang="nl-NL" smtClean="0"/>
              <a:t>7-10-2019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645EBD-DFFB-4B8D-B4E5-20FD2AA4681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9497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645EBD-DFFB-4B8D-B4E5-20FD2AA4681D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9632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645EBD-DFFB-4B8D-B4E5-20FD2AA4681D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5731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5814D-7634-4BA3-9E46-F0057CAA3D43}" type="datetimeFigureOut">
              <a:rPr lang="nl-NL" smtClean="0"/>
              <a:t>7-10-2019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978C8-0D5C-4E4C-9FED-5789091571E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4863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6833"/>
    </mc:Choice>
    <mc:Fallback>
      <p:transition advTm="6833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5814D-7634-4BA3-9E46-F0057CAA3D43}" type="datetimeFigureOut">
              <a:rPr lang="nl-NL" smtClean="0"/>
              <a:t>7-10-2019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978C8-0D5C-4E4C-9FED-5789091571E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0629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6833"/>
    </mc:Choice>
    <mc:Fallback>
      <p:transition advTm="6833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5814D-7634-4BA3-9E46-F0057CAA3D43}" type="datetimeFigureOut">
              <a:rPr lang="nl-NL" smtClean="0"/>
              <a:t>7-10-2019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978C8-0D5C-4E4C-9FED-5789091571E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8815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6833"/>
    </mc:Choice>
    <mc:Fallback>
      <p:transition advTm="6833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5814D-7634-4BA3-9E46-F0057CAA3D43}" type="datetimeFigureOut">
              <a:rPr lang="nl-NL" smtClean="0"/>
              <a:t>7-10-2019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978C8-0D5C-4E4C-9FED-5789091571E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192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6833"/>
    </mc:Choice>
    <mc:Fallback>
      <p:transition advTm="6833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5814D-7634-4BA3-9E46-F0057CAA3D43}" type="datetimeFigureOut">
              <a:rPr lang="nl-NL" smtClean="0"/>
              <a:t>7-10-2019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978C8-0D5C-4E4C-9FED-5789091571E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2253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6833"/>
    </mc:Choice>
    <mc:Fallback>
      <p:transition advTm="6833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5814D-7634-4BA3-9E46-F0057CAA3D43}" type="datetimeFigureOut">
              <a:rPr lang="nl-NL" smtClean="0"/>
              <a:t>7-10-2019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978C8-0D5C-4E4C-9FED-5789091571E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653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6833"/>
    </mc:Choice>
    <mc:Fallback>
      <p:transition advTm="6833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5814D-7634-4BA3-9E46-F0057CAA3D43}" type="datetimeFigureOut">
              <a:rPr lang="nl-NL" smtClean="0"/>
              <a:t>7-10-2019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978C8-0D5C-4E4C-9FED-5789091571E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2024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6833"/>
    </mc:Choice>
    <mc:Fallback>
      <p:transition advTm="6833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5814D-7634-4BA3-9E46-F0057CAA3D43}" type="datetimeFigureOut">
              <a:rPr lang="nl-NL" smtClean="0"/>
              <a:t>7-10-2019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978C8-0D5C-4E4C-9FED-5789091571E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8233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6833"/>
    </mc:Choice>
    <mc:Fallback>
      <p:transition advTm="6833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5814D-7634-4BA3-9E46-F0057CAA3D43}" type="datetimeFigureOut">
              <a:rPr lang="nl-NL" smtClean="0"/>
              <a:t>7-10-2019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978C8-0D5C-4E4C-9FED-5789091571E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3469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6833"/>
    </mc:Choice>
    <mc:Fallback>
      <p:transition advTm="6833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5814D-7634-4BA3-9E46-F0057CAA3D43}" type="datetimeFigureOut">
              <a:rPr lang="nl-NL" smtClean="0"/>
              <a:t>7-10-2019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978C8-0D5C-4E4C-9FED-5789091571E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3959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6833"/>
    </mc:Choice>
    <mc:Fallback>
      <p:transition advTm="6833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5814D-7634-4BA3-9E46-F0057CAA3D43}" type="datetimeFigureOut">
              <a:rPr lang="nl-NL" smtClean="0"/>
              <a:t>7-10-2019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978C8-0D5C-4E4C-9FED-5789091571E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6795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6833"/>
    </mc:Choice>
    <mc:Fallback>
      <p:transition advTm="6833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E5814D-7634-4BA3-9E46-F0057CAA3D43}" type="datetimeFigureOut">
              <a:rPr lang="nl-NL" smtClean="0"/>
              <a:t>7-10-2019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978C8-0D5C-4E4C-9FED-5789091571E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46049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0" advTm="6833"/>
    </mc:Choice>
    <mc:Fallback>
      <p:transition advTm="6833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-1" y="2190505"/>
            <a:ext cx="12192000" cy="2319949"/>
          </a:xfrm>
        </p:spPr>
        <p:txBody>
          <a:bodyPr>
            <a:normAutofit fontScale="90000"/>
          </a:bodyPr>
          <a:lstStyle/>
          <a:p>
            <a:r>
              <a:rPr lang="nl-NL" dirty="0" smtClean="0">
                <a:solidFill>
                  <a:schemeClr val="accent2"/>
                </a:solidFill>
              </a:rPr>
              <a:t>Vier maanden lang</a:t>
            </a:r>
            <a:br>
              <a:rPr lang="nl-NL" dirty="0" smtClean="0">
                <a:solidFill>
                  <a:schemeClr val="accent2"/>
                </a:solidFill>
              </a:rPr>
            </a:br>
            <a:r>
              <a:rPr lang="nl-NL" sz="6700" b="1" dirty="0" smtClean="0">
                <a:solidFill>
                  <a:schemeClr val="bg1"/>
                </a:solidFill>
              </a:rPr>
              <a:t>voedselpakketten</a:t>
            </a:r>
            <a:r>
              <a:rPr lang="nl-NL" dirty="0" smtClean="0">
                <a:solidFill>
                  <a:schemeClr val="accent2"/>
                </a:solidFill>
              </a:rPr>
              <a:t> </a:t>
            </a:r>
            <a:br>
              <a:rPr lang="nl-NL" dirty="0" smtClean="0">
                <a:solidFill>
                  <a:schemeClr val="accent2"/>
                </a:solidFill>
              </a:rPr>
            </a:br>
            <a:r>
              <a:rPr lang="nl-NL" dirty="0" smtClean="0">
                <a:solidFill>
                  <a:schemeClr val="accent2"/>
                </a:solidFill>
              </a:rPr>
              <a:t>voor arme gezinnen in </a:t>
            </a:r>
            <a:br>
              <a:rPr lang="nl-NL" dirty="0" smtClean="0">
                <a:solidFill>
                  <a:schemeClr val="accent2"/>
                </a:solidFill>
              </a:rPr>
            </a:br>
            <a:r>
              <a:rPr lang="nl-NL" dirty="0" smtClean="0">
                <a:solidFill>
                  <a:schemeClr val="accent2"/>
                </a:solidFill>
              </a:rPr>
              <a:t>Albanië, Armenië en Moldavië</a:t>
            </a:r>
            <a:endParaRPr lang="nl-NL" dirty="0">
              <a:solidFill>
                <a:schemeClr val="accent2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899" y="5279337"/>
            <a:ext cx="4936201" cy="1226337"/>
          </a:xfrm>
          <a:prstGeom prst="rect">
            <a:avLst/>
          </a:prstGeom>
        </p:spPr>
      </p:pic>
      <p:pic>
        <p:nvPicPr>
          <p:cNvPr id="7" name="André Rieu - Nearer, My God, to Thee (live in Amsterda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225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6833"/>
    </mc:Choice>
    <mc:Fallback>
      <p:transition advTm="6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4" objId="7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8722895" y="0"/>
            <a:ext cx="3469105" cy="685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600" dirty="0" smtClean="0"/>
              <a:t>Op deze wijze helpen we ze de winter door.</a:t>
            </a:r>
            <a:endParaRPr lang="nl-NL" sz="3600" dirty="0"/>
          </a:p>
          <a:p>
            <a:endParaRPr lang="nl-NL" sz="3600" dirty="0" smtClean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6"/>
          <a:stretch/>
        </p:blipFill>
        <p:spPr>
          <a:xfrm>
            <a:off x="-1" y="0"/>
            <a:ext cx="87228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3150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6833">
        <p15:prstTrans prst="peelOff"/>
      </p:transition>
    </mc:Choice>
    <mc:Fallback>
      <p:transition spd="slow" advTm="683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5143501" y="0"/>
            <a:ext cx="7048500" cy="685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600" dirty="0" smtClean="0"/>
              <a:t>Geef daarom </a:t>
            </a:r>
          </a:p>
          <a:p>
            <a:pPr algn="ctr"/>
            <a:r>
              <a:rPr lang="nl-NL" sz="3600" dirty="0" smtClean="0"/>
              <a:t>voor één of meer voedselpakketten.</a:t>
            </a:r>
          </a:p>
          <a:p>
            <a:pPr algn="ctr"/>
            <a:endParaRPr lang="nl-NL" sz="3600" dirty="0" smtClean="0"/>
          </a:p>
          <a:p>
            <a:pPr algn="ctr"/>
            <a:r>
              <a:rPr lang="nl-NL" sz="3600" dirty="0" smtClean="0"/>
              <a:t>Eén pakket kost slechts </a:t>
            </a:r>
          </a:p>
          <a:p>
            <a:pPr algn="ctr"/>
            <a:r>
              <a:rPr lang="nl-NL" sz="3600" b="1" u="sng" dirty="0" smtClean="0"/>
              <a:t>22,50 euro</a:t>
            </a:r>
            <a:r>
              <a:rPr lang="nl-NL" sz="3600" dirty="0" smtClean="0"/>
              <a:t>.</a:t>
            </a:r>
            <a:endParaRPr lang="nl-NL" sz="3600" dirty="0"/>
          </a:p>
          <a:p>
            <a:endParaRPr lang="nl-NL" sz="3600" dirty="0" smtClean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37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6833">
        <p15:prstTrans prst="peelOff"/>
      </p:transition>
    </mc:Choice>
    <mc:Fallback>
      <p:transition spd="slow" advTm="683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/>
          <a:srcRect b="1284"/>
          <a:stretch/>
        </p:blipFill>
        <p:spPr>
          <a:xfrm>
            <a:off x="0" y="0"/>
            <a:ext cx="8658329" cy="6848669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8848437" y="331179"/>
            <a:ext cx="326043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i="1" dirty="0" smtClean="0"/>
              <a:t>“Voorwaar, Ik zeg u, in zoverre gij dit aan één van deze mijn minste broeders hebt gedaan, hebt gij het Mij gedaan.” </a:t>
            </a:r>
          </a:p>
          <a:p>
            <a:endParaRPr lang="nl-NL" sz="3600" i="1" dirty="0" smtClean="0"/>
          </a:p>
          <a:p>
            <a:pPr algn="ctr"/>
            <a:r>
              <a:rPr lang="nl-NL" sz="3600" dirty="0" smtClean="0"/>
              <a:t>(Matth. 25:40)</a:t>
            </a:r>
            <a:endParaRPr lang="nl-NL" sz="3600" dirty="0"/>
          </a:p>
        </p:txBody>
      </p:sp>
    </p:spTree>
    <p:extLst>
      <p:ext uri="{BB962C8B-B14F-4D97-AF65-F5344CB8AC3E}">
        <p14:creationId xmlns:p14="http://schemas.microsoft.com/office/powerpoint/2010/main" val="28207143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6833">
        <p15:prstTrans prst="peelOff"/>
      </p:transition>
    </mc:Choice>
    <mc:Fallback>
      <p:transition spd="slow" advTm="683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0" y="1606739"/>
            <a:ext cx="12191999" cy="13854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nl-NL" dirty="0" smtClean="0"/>
          </a:p>
          <a:p>
            <a:pPr algn="r"/>
            <a:endParaRPr lang="nl-NL" dirty="0"/>
          </a:p>
          <a:p>
            <a:pPr algn="ctr"/>
            <a:r>
              <a:rPr lang="nl-NL" sz="7700" dirty="0" smtClean="0">
                <a:solidFill>
                  <a:schemeClr val="accent2"/>
                </a:solidFill>
              </a:rPr>
              <a:t>Hartelijk dank voor uw steun!</a:t>
            </a:r>
            <a:endParaRPr lang="nl-NL" sz="7700" dirty="0">
              <a:solidFill>
                <a:schemeClr val="accent2"/>
              </a:solidFill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4863" y="4845687"/>
            <a:ext cx="5322272" cy="132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2194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6833">
        <p15:prstTrans prst="peelOff"/>
      </p:transition>
    </mc:Choice>
    <mc:Fallback>
      <p:transition spd="slow" advTm="683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8715375" y="313593"/>
            <a:ext cx="3257550" cy="58871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winter staat weer voor de deur.</a:t>
            </a:r>
            <a:endParaRPr lang="nl-NL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59"/>
          <a:stretch/>
        </p:blipFill>
        <p:spPr>
          <a:xfrm>
            <a:off x="1" y="0"/>
            <a:ext cx="86230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7430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6833">
        <p15:prstTrans prst="peelOff"/>
      </p:transition>
    </mc:Choice>
    <mc:Fallback>
      <p:transition spd="slow" advTm="683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9079763" y="842407"/>
            <a:ext cx="2962274" cy="53340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…in Albanië, Armenië en Moldavië zien arme mensen enorm tegen de winter op.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3"/>
          <a:stretch/>
        </p:blipFill>
        <p:spPr>
          <a:xfrm>
            <a:off x="-1" y="0"/>
            <a:ext cx="89791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0844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6833">
        <p15:prstTrans prst="peelOff"/>
      </p:transition>
    </mc:Choice>
    <mc:Fallback>
      <p:transition spd="slow" advTm="683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8722895" y="0"/>
            <a:ext cx="3469105" cy="685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600" dirty="0" smtClean="0"/>
              <a:t>Winter betekent voor hen: </a:t>
            </a:r>
          </a:p>
          <a:p>
            <a:pPr algn="ctr"/>
            <a:endParaRPr lang="nl-NL" sz="3600" dirty="0"/>
          </a:p>
          <a:p>
            <a:pPr algn="ctr"/>
            <a:r>
              <a:rPr lang="nl-NL" sz="3600" dirty="0" smtClean="0"/>
              <a:t>extreme kou </a:t>
            </a:r>
          </a:p>
          <a:p>
            <a:pPr algn="ctr"/>
            <a:r>
              <a:rPr lang="nl-NL" sz="3600" dirty="0" smtClean="0"/>
              <a:t>en </a:t>
            </a:r>
          </a:p>
          <a:p>
            <a:pPr algn="ctr"/>
            <a:r>
              <a:rPr lang="nl-NL" sz="3600" dirty="0" smtClean="0"/>
              <a:t>honger lijden.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3"/>
          <a:stretch/>
        </p:blipFill>
        <p:spPr>
          <a:xfrm>
            <a:off x="0" y="0"/>
            <a:ext cx="8782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06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6833">
        <p15:prstTrans prst="peelOff"/>
      </p:transition>
    </mc:Choice>
    <mc:Fallback>
      <p:transition spd="slow" advTm="683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8722895" y="0"/>
            <a:ext cx="3469105" cy="685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600" dirty="0"/>
              <a:t>O</a:t>
            </a:r>
            <a:r>
              <a:rPr lang="nl-NL" sz="3600" dirty="0" smtClean="0"/>
              <a:t>uders zijn wanhopig: </a:t>
            </a:r>
          </a:p>
          <a:p>
            <a:pPr algn="ctr"/>
            <a:endParaRPr lang="nl-NL" sz="3600" dirty="0"/>
          </a:p>
          <a:p>
            <a:pPr algn="ctr"/>
            <a:r>
              <a:rPr lang="nl-NL" sz="3600" i="1" dirty="0" smtClean="0"/>
              <a:t>“Zullen we voldoende eten hebben om de winter door te komen?”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" r="9271"/>
          <a:stretch/>
        </p:blipFill>
        <p:spPr>
          <a:xfrm>
            <a:off x="14829" y="0"/>
            <a:ext cx="8686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00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6833">
        <p15:prstTrans prst="peelOff"/>
      </p:transition>
    </mc:Choice>
    <mc:Fallback>
      <p:transition spd="slow" advTm="683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8722895" y="0"/>
            <a:ext cx="3469105" cy="685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600" dirty="0" smtClean="0"/>
              <a:t>Veel ouderen hebben niemand die voor hen zorgt en dreigen te sterven van de honger.</a:t>
            </a:r>
            <a:endParaRPr lang="nl-NL" sz="3600" i="1" dirty="0" smtClean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1105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3256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6833">
        <p15:prstTrans prst="peelOff"/>
      </p:transition>
    </mc:Choice>
    <mc:Fallback>
      <p:transition spd="slow" advTm="683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8722895" y="0"/>
            <a:ext cx="3469105" cy="685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600" dirty="0" smtClean="0"/>
              <a:t>Als niemand helpt blijven de pannen leeg en is er geen eten…</a:t>
            </a:r>
            <a:endParaRPr lang="nl-NL" sz="3600" i="1" dirty="0" smtClean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1105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4597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6833">
        <p15:prstTrans prst="peelOff"/>
      </p:transition>
    </mc:Choice>
    <mc:Fallback>
      <p:transition spd="slow" advTm="683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8722895" y="0"/>
            <a:ext cx="3469105" cy="685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600" dirty="0" smtClean="0"/>
              <a:t>Mensenkinderen trekt zich het lot van deze arme medemensen aan. 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91"/>
          <a:stretch/>
        </p:blipFill>
        <p:spPr>
          <a:xfrm>
            <a:off x="-1" y="0"/>
            <a:ext cx="84316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6918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6833">
        <p15:prstTrans prst="peelOff"/>
      </p:transition>
    </mc:Choice>
    <mc:Fallback>
      <p:transition spd="slow" advTm="683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8722895" y="0"/>
            <a:ext cx="3469105" cy="685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600" dirty="0" smtClean="0"/>
              <a:t>We geven </a:t>
            </a:r>
          </a:p>
          <a:p>
            <a:pPr algn="ctr"/>
            <a:r>
              <a:rPr lang="nl-NL" sz="3600" dirty="0" smtClean="0"/>
              <a:t>arme gezinnen </a:t>
            </a:r>
            <a:r>
              <a:rPr lang="nl-NL" sz="3600" b="1" u="sng" dirty="0" smtClean="0"/>
              <a:t>vier maanden lang </a:t>
            </a:r>
          </a:p>
          <a:p>
            <a:pPr algn="ctr"/>
            <a:r>
              <a:rPr lang="nl-NL" sz="3600" dirty="0" smtClean="0"/>
              <a:t>een </a:t>
            </a:r>
            <a:r>
              <a:rPr lang="nl-NL" sz="3600" dirty="0"/>
              <a:t>uitgebreid voedselpakket.</a:t>
            </a:r>
          </a:p>
          <a:p>
            <a:endParaRPr lang="nl-NL" sz="3600" b="1" u="sng" dirty="0" smtClean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85"/>
          <a:stretch/>
        </p:blipFill>
        <p:spPr>
          <a:xfrm>
            <a:off x="0" y="0"/>
            <a:ext cx="83040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9480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6833">
        <p15:prstTrans prst="peelOff"/>
      </p:transition>
    </mc:Choice>
    <mc:Fallback>
      <p:transition spd="slow" advTm="683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</TotalTime>
  <Words>171</Words>
  <Application>Microsoft Office PowerPoint</Application>
  <PresentationFormat>Breedbeeld</PresentationFormat>
  <Paragraphs>31</Paragraphs>
  <Slides>13</Slides>
  <Notes>2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Kantoorthema</vt:lpstr>
      <vt:lpstr>Vier maanden lang voedselpakketten  voor arme gezinnen in  Albanië, Armenië en Moldavië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Kinderbijbels voor Albanië</dc:title>
  <dc:creator>Egbert van Beesten</dc:creator>
  <cp:lastModifiedBy>Egbert van Beesten</cp:lastModifiedBy>
  <cp:revision>42</cp:revision>
  <dcterms:created xsi:type="dcterms:W3CDTF">2018-03-16T07:50:26Z</dcterms:created>
  <dcterms:modified xsi:type="dcterms:W3CDTF">2019-10-07T11:01:43Z</dcterms:modified>
</cp:coreProperties>
</file>