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69" r:id="rId3"/>
    <p:sldId id="275" r:id="rId4"/>
    <p:sldId id="277" r:id="rId5"/>
    <p:sldId id="287" r:id="rId6"/>
    <p:sldId id="284" r:id="rId7"/>
    <p:sldId id="285" r:id="rId8"/>
    <p:sldId id="289" r:id="rId9"/>
    <p:sldId id="290" r:id="rId10"/>
    <p:sldId id="282" r:id="rId11"/>
  </p:sldIdLst>
  <p:sldSz cx="12192000" cy="6858000"/>
  <p:notesSz cx="6858000" cy="9144000"/>
  <p:photoAlbum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9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654BA-DFEB-49B0-85AE-014C1B6B91BA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5EBD-DFFB-4B8D-B4E5-20FD2AA468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49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5EBD-DFFB-4B8D-B4E5-20FD2AA4681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63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5EBD-DFFB-4B8D-B4E5-20FD2AA4681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73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863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629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815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92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253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53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024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233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469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959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795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814D-7634-4BA3-9E46-F0057CAA3D43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78C8-0D5C-4E4C-9FED-5789091571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604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" y="2190505"/>
            <a:ext cx="12192000" cy="2319949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2"/>
                </a:solidFill>
              </a:rPr>
              <a:t>Vier maanden lang</a:t>
            </a:r>
            <a:br>
              <a:rPr lang="nl-NL" dirty="0" smtClean="0">
                <a:solidFill>
                  <a:schemeClr val="accent2"/>
                </a:solidFill>
              </a:rPr>
            </a:br>
            <a:r>
              <a:rPr lang="nl-NL" sz="6700" b="1" dirty="0" smtClean="0">
                <a:solidFill>
                  <a:schemeClr val="bg1"/>
                </a:solidFill>
              </a:rPr>
              <a:t>voedselpakketten</a:t>
            </a:r>
            <a:r>
              <a:rPr lang="nl-NL" dirty="0" smtClean="0">
                <a:solidFill>
                  <a:schemeClr val="accent2"/>
                </a:solidFill>
              </a:rPr>
              <a:t> </a:t>
            </a:r>
            <a:br>
              <a:rPr lang="nl-NL" dirty="0" smtClean="0">
                <a:solidFill>
                  <a:schemeClr val="accent2"/>
                </a:solidFill>
              </a:rPr>
            </a:br>
            <a:r>
              <a:rPr lang="nl-NL" dirty="0" smtClean="0">
                <a:solidFill>
                  <a:schemeClr val="accent2"/>
                </a:solidFill>
              </a:rPr>
              <a:t>voor arme gezinnen in </a:t>
            </a:r>
            <a:br>
              <a:rPr lang="nl-NL" dirty="0" smtClean="0">
                <a:solidFill>
                  <a:schemeClr val="accent2"/>
                </a:solidFill>
              </a:rPr>
            </a:br>
            <a:r>
              <a:rPr lang="nl-NL" dirty="0" smtClean="0">
                <a:solidFill>
                  <a:schemeClr val="accent2"/>
                </a:solidFill>
              </a:rPr>
              <a:t>Albanië, Armenië en Moldavië</a:t>
            </a:r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99" y="5279337"/>
            <a:ext cx="4936201" cy="12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587"/>
    </mc:Choice>
    <mc:Fallback>
      <p:transition advTm="85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9492" cy="322782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92505" y="1286308"/>
            <a:ext cx="12192000" cy="1385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l-NL" dirty="0" smtClean="0"/>
          </a:p>
          <a:p>
            <a:pPr algn="r"/>
            <a:endParaRPr lang="nl-NL" dirty="0"/>
          </a:p>
          <a:p>
            <a:pPr algn="ctr"/>
            <a:r>
              <a:rPr lang="nl-NL" sz="7700" dirty="0" smtClean="0">
                <a:solidFill>
                  <a:schemeClr val="accent2"/>
                </a:solidFill>
              </a:rPr>
              <a:t>Hartelijk dank voor uw bijdrage!</a:t>
            </a:r>
            <a:endParaRPr lang="nl-NL" sz="7700" dirty="0">
              <a:solidFill>
                <a:schemeClr val="accent2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864" y="4608383"/>
            <a:ext cx="5322272" cy="13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1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715375" y="313593"/>
            <a:ext cx="3257550" cy="5887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winter staat weer voor de deur.</a:t>
            </a:r>
            <a:endParaRPr lang="nl-N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9"/>
          <a:stretch/>
        </p:blipFill>
        <p:spPr>
          <a:xfrm>
            <a:off x="1" y="0"/>
            <a:ext cx="8623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43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9079763" y="842407"/>
            <a:ext cx="2962274" cy="5334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…in Albanië, Armenië en Moldavië zien arme mensen enorm tegen de winter op.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/>
          <a:stretch/>
        </p:blipFill>
        <p:spPr>
          <a:xfrm>
            <a:off x="-1" y="0"/>
            <a:ext cx="897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722895" y="0"/>
            <a:ext cx="346910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smtClean="0"/>
              <a:t>Winter betekent voor hen: </a:t>
            </a:r>
          </a:p>
          <a:p>
            <a:pPr algn="ctr"/>
            <a:endParaRPr lang="nl-NL" sz="3600" dirty="0"/>
          </a:p>
          <a:p>
            <a:pPr algn="ctr"/>
            <a:r>
              <a:rPr lang="nl-NL" sz="3600" dirty="0" smtClean="0"/>
              <a:t>extreme kou </a:t>
            </a:r>
          </a:p>
          <a:p>
            <a:pPr algn="ctr"/>
            <a:r>
              <a:rPr lang="nl-NL" sz="3600" dirty="0" smtClean="0"/>
              <a:t>en </a:t>
            </a:r>
          </a:p>
          <a:p>
            <a:pPr algn="ctr"/>
            <a:r>
              <a:rPr lang="nl-NL" sz="3600" dirty="0" smtClean="0"/>
              <a:t>honger lijden.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/>
          <a:stretch/>
        </p:blipFill>
        <p:spPr>
          <a:xfrm>
            <a:off x="0" y="0"/>
            <a:ext cx="8782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722895" y="0"/>
            <a:ext cx="346910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smtClean="0"/>
              <a:t>Veel ouders zijn wanhopig: </a:t>
            </a:r>
          </a:p>
          <a:p>
            <a:pPr algn="ctr"/>
            <a:endParaRPr lang="nl-NL" sz="3600" dirty="0"/>
          </a:p>
          <a:p>
            <a:pPr algn="ctr"/>
            <a:r>
              <a:rPr lang="nl-NL" sz="3600" i="1" dirty="0" smtClean="0"/>
              <a:t>“Zullen we voldoende eten hebben om de winter door te komen?”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r="9271"/>
          <a:stretch/>
        </p:blipFill>
        <p:spPr>
          <a:xfrm>
            <a:off x="14829" y="0"/>
            <a:ext cx="868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0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722895" y="0"/>
            <a:ext cx="346910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smtClean="0"/>
              <a:t>Mensenkinderen trekt zich het lot van deze arme medemensen aan.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91"/>
          <a:stretch/>
        </p:blipFill>
        <p:spPr>
          <a:xfrm>
            <a:off x="-1" y="0"/>
            <a:ext cx="8431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1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722895" y="0"/>
            <a:ext cx="346910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smtClean="0"/>
              <a:t>We geven </a:t>
            </a:r>
          </a:p>
          <a:p>
            <a:pPr algn="ctr"/>
            <a:r>
              <a:rPr lang="nl-NL" sz="3600" dirty="0" smtClean="0"/>
              <a:t>arme gezinnen </a:t>
            </a:r>
            <a:r>
              <a:rPr lang="nl-NL" sz="3600" b="1" u="sng" dirty="0" smtClean="0"/>
              <a:t>vier maanden lang </a:t>
            </a:r>
          </a:p>
          <a:p>
            <a:pPr algn="ctr"/>
            <a:r>
              <a:rPr lang="nl-NL" sz="3600" dirty="0" smtClean="0"/>
              <a:t>een </a:t>
            </a:r>
            <a:r>
              <a:rPr lang="nl-NL" sz="3600" dirty="0"/>
              <a:t>uitgebreid voedselpakket.</a:t>
            </a:r>
          </a:p>
          <a:p>
            <a:endParaRPr lang="nl-NL" sz="3600" b="1" u="sng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/>
          <a:stretch/>
        </p:blipFill>
        <p:spPr>
          <a:xfrm>
            <a:off x="0" y="0"/>
            <a:ext cx="8304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8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722895" y="0"/>
            <a:ext cx="3469105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smtClean="0"/>
              <a:t>Op deze wijze helpen we ze de winter door.</a:t>
            </a:r>
            <a:endParaRPr lang="nl-NL" sz="3600" dirty="0"/>
          </a:p>
          <a:p>
            <a:endParaRPr lang="nl-NL" sz="3600" dirty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/>
          <a:stretch/>
        </p:blipFill>
        <p:spPr>
          <a:xfrm>
            <a:off x="-1" y="0"/>
            <a:ext cx="872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5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559209" y="0"/>
            <a:ext cx="3632791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dirty="0" smtClean="0"/>
              <a:t>Geef daarom ook voor één of meer voedselpakketten.</a:t>
            </a:r>
          </a:p>
          <a:p>
            <a:pPr algn="ctr"/>
            <a:endParaRPr lang="nl-NL" sz="3600" dirty="0" smtClean="0"/>
          </a:p>
          <a:p>
            <a:pPr algn="ctr"/>
            <a:r>
              <a:rPr lang="nl-NL" sz="3600" dirty="0" smtClean="0"/>
              <a:t>Eén pakket kost slechts </a:t>
            </a:r>
          </a:p>
          <a:p>
            <a:pPr algn="ctr"/>
            <a:r>
              <a:rPr lang="nl-NL" sz="3600" b="1" u="sng" dirty="0" smtClean="0"/>
              <a:t>22,50 euro</a:t>
            </a:r>
            <a:r>
              <a:rPr lang="nl-NL" sz="3600" dirty="0" smtClean="0"/>
              <a:t>.</a:t>
            </a:r>
            <a:endParaRPr lang="nl-NL" sz="3600" dirty="0"/>
          </a:p>
          <a:p>
            <a:endParaRPr lang="nl-NL" sz="3600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3488"/>
          <a:stretch/>
        </p:blipFill>
        <p:spPr>
          <a:xfrm>
            <a:off x="-7" y="0"/>
            <a:ext cx="8559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3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8587">
        <p15:prstTrans prst="peelOff"/>
      </p:transition>
    </mc:Choice>
    <mc:Fallback>
      <p:transition spd="slow" advTm="8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112</Words>
  <Application>Microsoft Office PowerPoint</Application>
  <PresentationFormat>Breedbeeld</PresentationFormat>
  <Paragraphs>26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Vier maanden lang voedselpakketten  voor arme gezinnen in  Albanië, Armenië en Moldavië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Kinderbijbels voor Albanië</dc:title>
  <dc:creator>Egbert van Beesten</dc:creator>
  <cp:lastModifiedBy>Egbert van Beesten</cp:lastModifiedBy>
  <cp:revision>31</cp:revision>
  <dcterms:created xsi:type="dcterms:W3CDTF">2018-03-16T07:50:26Z</dcterms:created>
  <dcterms:modified xsi:type="dcterms:W3CDTF">2019-10-07T11:05:31Z</dcterms:modified>
</cp:coreProperties>
</file>